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AC8CC-F19A-44B8-B709-8BB92892A1CC}" v="2" dt="2022-04-10T15:19:44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 Albkhetan" userId="1449cc9f-3dfc-418f-b183-2e50b4df91cd" providerId="ADAL" clId="{416AC8CC-F19A-44B8-B709-8BB92892A1CC}"/>
    <pc:docChg chg="custSel modSld">
      <pc:chgData name="Dani Albkhetan" userId="1449cc9f-3dfc-418f-b183-2e50b4df91cd" providerId="ADAL" clId="{416AC8CC-F19A-44B8-B709-8BB92892A1CC}" dt="2022-04-10T15:24:41.533" v="217" actId="20577"/>
      <pc:docMkLst>
        <pc:docMk/>
      </pc:docMkLst>
      <pc:sldChg chg="addSp delSp modSp mod">
        <pc:chgData name="Dani Albkhetan" userId="1449cc9f-3dfc-418f-b183-2e50b4df91cd" providerId="ADAL" clId="{416AC8CC-F19A-44B8-B709-8BB92892A1CC}" dt="2022-04-10T15:24:41.533" v="217" actId="20577"/>
        <pc:sldMkLst>
          <pc:docMk/>
          <pc:sldMk cId="2993009315" sldId="265"/>
        </pc:sldMkLst>
        <pc:spChg chg="del">
          <ac:chgData name="Dani Albkhetan" userId="1449cc9f-3dfc-418f-b183-2e50b4df91cd" providerId="ADAL" clId="{416AC8CC-F19A-44B8-B709-8BB92892A1CC}" dt="2022-04-10T15:19:12.338" v="0" actId="931"/>
          <ac:spMkLst>
            <pc:docMk/>
            <pc:sldMk cId="2993009315" sldId="265"/>
            <ac:spMk id="3" creationId="{64EE4EA5-F587-47BE-A925-AC3F01361981}"/>
          </ac:spMkLst>
        </pc:spChg>
        <pc:spChg chg="add mod">
          <ac:chgData name="Dani Albkhetan" userId="1449cc9f-3dfc-418f-b183-2e50b4df91cd" providerId="ADAL" clId="{416AC8CC-F19A-44B8-B709-8BB92892A1CC}" dt="2022-04-10T15:24:41.533" v="217" actId="20577"/>
          <ac:spMkLst>
            <pc:docMk/>
            <pc:sldMk cId="2993009315" sldId="265"/>
            <ac:spMk id="7" creationId="{1AEDDFF3-79AB-4B3D-B5F6-F162422B601E}"/>
          </ac:spMkLst>
        </pc:spChg>
        <pc:picChg chg="add mod">
          <ac:chgData name="Dani Albkhetan" userId="1449cc9f-3dfc-418f-b183-2e50b4df91cd" providerId="ADAL" clId="{416AC8CC-F19A-44B8-B709-8BB92892A1CC}" dt="2022-04-10T15:19:36.132" v="6" actId="14100"/>
          <ac:picMkLst>
            <pc:docMk/>
            <pc:sldMk cId="2993009315" sldId="265"/>
            <ac:picMk id="6" creationId="{1D595E04-D079-4F21-9A13-44A3E6DCB4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82468A-F8DF-4E9A-98A9-7A4A4C22BA0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01C9C1-8869-4164-9103-760A82EA1CDD}" type="datetime1">
              <a:rPr lang="nl-NL" smtClean="0"/>
              <a:t>10-4-2022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  <a:endParaRPr lang="en-US"/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" dirty="0"/>
              <a:t>Klik om de titelstijl van het model te bewerken</a:t>
            </a:r>
            <a:endParaRPr lang="en-US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A062C-438B-435B-AC72-11EE0553D348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DE0F8E-8C2A-4EA9-82B4-D806D34B557D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4D6BC-2A99-4B5A-A80A-D2F51008085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39E6F-C4D3-4233-838E-9ABAB79681C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0746DE-BCB6-4742-BAD3-23D789492DEA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007331-9111-4CF7-BB53-7967C82BE85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AAB0-CA0B-4B50-BAF5-64285225E6D3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E9EEA-93A4-4AC0-82A3-AAE045D2626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10036-C9F6-4A25-952D-E980D1218E5A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EC0246C-263D-46C0-97C2-33055410F436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5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C828DE5-5E25-48F8-9D08-0AAF94E065B7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/>
              <a:t>Klik om de titelstijl van het model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BBDB2E9-45E4-446B-B384-7A1A43730A2E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hoe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nl-N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</a:t>
            </a:r>
            <a:r>
              <a:rPr lang="nl-NL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resentatie over ons Website </a:t>
            </a:r>
            <a:endParaRPr lang="nl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Gemaakt door Dani  en   Mohammed </a:t>
            </a:r>
            <a:endParaRPr lang="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Afbeelding 4" descr="Een afbeelding met gebouw, zitting, bank, zijkant&#10;&#10;Beschrijving automatisch gegenereer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C7557D-F61E-17E0-DC5F-ED5F02CA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 is de Home pagina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B9D5B3-6197-4623-8BF3-A5C0A05F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8F39E6F-C4D3-4233-838E-9ABAB79681C5}" type="datetime1">
              <a:rPr lang="nl-NL" smtClean="0"/>
              <a:pPr rtl="0">
                <a:spcAft>
                  <a:spcPts val="600"/>
                </a:spcAft>
              </a:pPr>
              <a:t>10-4-2022</a:t>
            </a:fld>
            <a:endParaRPr lang="en-US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B7D336C1-CDC3-4D39-AC6E-762E2CDF7D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113"/>
            <a:ext cx="7232650" cy="3760787"/>
          </a:xfrm>
          <a:noFill/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140923C-36FC-4850-81B2-1B730F75162F}"/>
              </a:ext>
            </a:extLst>
          </p:cNvPr>
          <p:cNvSpPr txBox="1"/>
          <p:nvPr/>
        </p:nvSpPr>
        <p:spPr>
          <a:xfrm>
            <a:off x="8044873" y="2299855"/>
            <a:ext cx="3288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Hier hebben we besloten om een simpel (Home pagina) van maken met zwarte achtergrond, ingevoegd moet mooi logo en sale.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8EF0252-7F53-4F53-8105-9E32C0D11C8E}"/>
              </a:ext>
            </a:extLst>
          </p:cNvPr>
          <p:cNvSpPr txBox="1"/>
          <p:nvPr/>
        </p:nvSpPr>
        <p:spPr>
          <a:xfrm>
            <a:off x="7887855" y="4091842"/>
            <a:ext cx="344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website bestaat uit 6 delen: </a:t>
            </a:r>
          </a:p>
          <a:p>
            <a:r>
              <a:rPr lang="nl-NL" dirty="0"/>
              <a:t>1, Home </a:t>
            </a:r>
          </a:p>
          <a:p>
            <a:r>
              <a:rPr lang="nl-NL" dirty="0"/>
              <a:t>2, Shop</a:t>
            </a:r>
          </a:p>
          <a:p>
            <a:r>
              <a:rPr lang="nl-NL" dirty="0"/>
              <a:t>3, Hardware </a:t>
            </a:r>
          </a:p>
          <a:p>
            <a:r>
              <a:rPr lang="nl-NL" dirty="0"/>
              <a:t>4, Reparatie</a:t>
            </a:r>
          </a:p>
          <a:p>
            <a:r>
              <a:rPr lang="nl-NL" dirty="0"/>
              <a:t>5, Informatie</a:t>
            </a:r>
          </a:p>
          <a:p>
            <a:r>
              <a:rPr lang="nl-NL" dirty="0"/>
              <a:t>6, Login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372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C566F-A615-464B-95F7-49597739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Shop pagina 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9071D7-BF2E-4C40-8378-01F931C0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007331-9111-4CF7-BB53-7967C82BE855}" type="datetime1">
              <a:rPr lang="nl-NL" smtClean="0"/>
              <a:t>10-4-2022</a:t>
            </a:fld>
            <a:endParaRPr lang="en-US" dirty="0"/>
          </a:p>
        </p:txBody>
      </p:sp>
      <p:pic>
        <p:nvPicPr>
          <p:cNvPr id="21" name="Tijdelijke aanduiding voor inhoud 20">
            <a:extLst>
              <a:ext uri="{FF2B5EF4-FFF2-40B4-BE49-F238E27FC236}">
                <a16:creationId xmlns:a16="http://schemas.microsoft.com/office/drawing/2014/main" id="{CA9BFAA4-1CCF-4A6F-9A18-B0E46A1630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7" y="3763979"/>
            <a:ext cx="3017837" cy="1511338"/>
          </a:xfrm>
        </p:spPr>
      </p:pic>
      <p:pic>
        <p:nvPicPr>
          <p:cNvPr id="23" name="Tijdelijke aanduiding voor inhoud 22" descr="Afbeelding met tekst, monitor, schermafbeelding, zwart&#10;&#10;Automatisch gegenereerde beschrijving">
            <a:extLst>
              <a:ext uri="{FF2B5EF4-FFF2-40B4-BE49-F238E27FC236}">
                <a16:creationId xmlns:a16="http://schemas.microsoft.com/office/drawing/2014/main" id="{99CE50A0-7198-445B-B098-1B06709BE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2008348"/>
            <a:ext cx="3017837" cy="1481049"/>
          </a:xfrm>
        </p:spPr>
      </p:pic>
      <p:pic>
        <p:nvPicPr>
          <p:cNvPr id="25" name="Afbeelding 24" descr="Afbeelding met tekst, monitor, binnen, schermafbeelding&#10;&#10;Automatisch gegenereerde beschrijving">
            <a:extLst>
              <a:ext uri="{FF2B5EF4-FFF2-40B4-BE49-F238E27FC236}">
                <a16:creationId xmlns:a16="http://schemas.microsoft.com/office/drawing/2014/main" id="{10A7BADC-DCF0-438B-AD3A-C48C10F13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2005332"/>
            <a:ext cx="3086100" cy="1490675"/>
          </a:xfrm>
          <a:prstGeom prst="rect">
            <a:avLst/>
          </a:prstGeom>
        </p:spPr>
      </p:pic>
      <p:pic>
        <p:nvPicPr>
          <p:cNvPr id="27" name="Afbeelding 26" descr="Afbeelding met tekst, monitor, scherm, schermafbeelding&#10;&#10;Automatisch gegenereerde beschrijving">
            <a:extLst>
              <a:ext uri="{FF2B5EF4-FFF2-40B4-BE49-F238E27FC236}">
                <a16:creationId xmlns:a16="http://schemas.microsoft.com/office/drawing/2014/main" id="{E254A86B-1C8D-4A8B-8D8C-9E1FA3A66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3743317"/>
            <a:ext cx="3131492" cy="1511338"/>
          </a:xfrm>
          <a:prstGeom prst="rect">
            <a:avLst/>
          </a:prstGeom>
        </p:spPr>
      </p:pic>
      <p:pic>
        <p:nvPicPr>
          <p:cNvPr id="29" name="Afbeelding 28" descr="Afbeelding met tekst, schermafbeelding, monitor, zwart&#10;&#10;Automatisch gegenereerde beschrijving">
            <a:extLst>
              <a:ext uri="{FF2B5EF4-FFF2-40B4-BE49-F238E27FC236}">
                <a16:creationId xmlns:a16="http://schemas.microsoft.com/office/drawing/2014/main" id="{86038723-B427-4D69-B44A-763A42BC9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2005332"/>
            <a:ext cx="3086100" cy="1504473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00B833FB-27D0-4BC6-B405-E83588F033BC}"/>
              </a:ext>
            </a:extLst>
          </p:cNvPr>
          <p:cNvSpPr txBox="1"/>
          <p:nvPr/>
        </p:nvSpPr>
        <p:spPr>
          <a:xfrm>
            <a:off x="6850095" y="3743317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Shop pagina bestaat uit 5 delen: 1,laptop 2, PC 3, monitoren 4, Muizen 5, Toets borden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A0E256BA-22C2-4E47-88AF-50D4F5CA9611}"/>
              </a:ext>
            </a:extLst>
          </p:cNvPr>
          <p:cNvSpPr txBox="1"/>
          <p:nvPr/>
        </p:nvSpPr>
        <p:spPr>
          <a:xfrm>
            <a:off x="6850095" y="4645891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Op elke Shop pagina zit paar voorbeelden items, om een voor zicht voor de klant. </a:t>
            </a:r>
          </a:p>
          <a:p>
            <a:endParaRPr lang="nl-NL" dirty="0"/>
          </a:p>
          <a:p>
            <a:r>
              <a:rPr lang="nl-NL" dirty="0"/>
              <a:t>Wij hebben goed aan gewerkt om laten zien hoe er uit  moeten.     </a:t>
            </a:r>
          </a:p>
        </p:txBody>
      </p:sp>
    </p:spTree>
    <p:extLst>
      <p:ext uri="{BB962C8B-B14F-4D97-AF65-F5344CB8AC3E}">
        <p14:creationId xmlns:p14="http://schemas.microsoft.com/office/powerpoint/2010/main" val="124829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5BBC5-E2CF-45BD-BEB8-4992D45E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Hardware pagina </a:t>
            </a:r>
          </a:p>
        </p:txBody>
      </p:sp>
      <p:pic>
        <p:nvPicPr>
          <p:cNvPr id="7" name="Tijdelijke aanduiding voor inhoud 6" descr="Afbeelding met tekst, monitor, schermafbeelding, scherm&#10;&#10;Automatisch gegenereerde beschrijving">
            <a:extLst>
              <a:ext uri="{FF2B5EF4-FFF2-40B4-BE49-F238E27FC236}">
                <a16:creationId xmlns:a16="http://schemas.microsoft.com/office/drawing/2014/main" id="{297B99A6-8586-401E-9EA7-358305150B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3" y="1998560"/>
            <a:ext cx="2742465" cy="1369052"/>
          </a:xfrm>
        </p:spPr>
      </p:pic>
      <p:pic>
        <p:nvPicPr>
          <p:cNvPr id="9" name="Tijdelijke aanduiding voor inhoud 8" descr="Afbeelding met tekst, monitor, schermafbeelding, scherm&#10;&#10;Automatisch gegenereerde beschrijving">
            <a:extLst>
              <a:ext uri="{FF2B5EF4-FFF2-40B4-BE49-F238E27FC236}">
                <a16:creationId xmlns:a16="http://schemas.microsoft.com/office/drawing/2014/main" id="{27E0D47C-107D-4A05-8E80-7B6CE22A9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3" y="3445642"/>
            <a:ext cx="2742466" cy="1355973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7C11D7-97E9-4751-A8F3-0B956CFC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007331-9111-4CF7-BB53-7967C82BE855}" type="datetime1">
              <a:rPr lang="nl-NL" smtClean="0"/>
              <a:t>10-4-2022</a:t>
            </a:fld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AA5EB9-2D35-4AC3-B4CE-8E250882D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4" y="4879645"/>
            <a:ext cx="2742465" cy="1356798"/>
          </a:xfrm>
          <a:prstGeom prst="rect">
            <a:avLst/>
          </a:prstGeom>
        </p:spPr>
      </p:pic>
      <p:pic>
        <p:nvPicPr>
          <p:cNvPr id="13" name="Afbeelding 12" descr="Afbeelding met tekst, monitor, schermafbeelding, scherm&#10;&#10;Automatisch gegenereerde beschrijving">
            <a:extLst>
              <a:ext uri="{FF2B5EF4-FFF2-40B4-BE49-F238E27FC236}">
                <a16:creationId xmlns:a16="http://schemas.microsoft.com/office/drawing/2014/main" id="{D4E7B609-5775-401B-BC08-5938567CC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91" y="1998550"/>
            <a:ext cx="2742465" cy="1369062"/>
          </a:xfrm>
          <a:prstGeom prst="rect">
            <a:avLst/>
          </a:prstGeom>
        </p:spPr>
      </p:pic>
      <p:pic>
        <p:nvPicPr>
          <p:cNvPr id="15" name="Afbeelding 14" descr="Afbeelding met tekst, monitor, schermafbeelding, scherm&#10;&#10;Automatisch gegenereerde beschrijving">
            <a:extLst>
              <a:ext uri="{FF2B5EF4-FFF2-40B4-BE49-F238E27FC236}">
                <a16:creationId xmlns:a16="http://schemas.microsoft.com/office/drawing/2014/main" id="{3BECE686-207F-4781-BB4B-A3664BCA7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79" y="3429000"/>
            <a:ext cx="2761477" cy="1369062"/>
          </a:xfrm>
          <a:prstGeom prst="rect">
            <a:avLst/>
          </a:prstGeom>
        </p:spPr>
      </p:pic>
      <p:pic>
        <p:nvPicPr>
          <p:cNvPr id="17" name="Afbeelding 16" descr="Afbeelding met tekst, schermafbeelding, monitor, scherm&#10;&#10;Automatisch gegenereerde beschrijving">
            <a:extLst>
              <a:ext uri="{FF2B5EF4-FFF2-40B4-BE49-F238E27FC236}">
                <a16:creationId xmlns:a16="http://schemas.microsoft.com/office/drawing/2014/main" id="{8BC1F3B1-D6F1-4700-A9D4-95B5D82AC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11" y="4867381"/>
            <a:ext cx="2774809" cy="136906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BEE2FC63-E256-419F-BE69-5077551E1B5B}"/>
              </a:ext>
            </a:extLst>
          </p:cNvPr>
          <p:cNvSpPr txBox="1"/>
          <p:nvPr/>
        </p:nvSpPr>
        <p:spPr>
          <a:xfrm>
            <a:off x="6373091" y="2032852"/>
            <a:ext cx="459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Hardware om te </a:t>
            </a:r>
            <a:r>
              <a:rPr lang="nl-NL" dirty="0">
                <a:solidFill>
                  <a:srgbClr val="FF0000"/>
                </a:solidFill>
              </a:rPr>
              <a:t>shoppen</a:t>
            </a:r>
            <a:r>
              <a:rPr lang="nl-NL" dirty="0"/>
              <a:t> en om te laat te zien wat kunnen we </a:t>
            </a:r>
            <a:r>
              <a:rPr lang="nl-NL" dirty="0">
                <a:solidFill>
                  <a:srgbClr val="FF0000"/>
                </a:solidFill>
              </a:rPr>
              <a:t>repareren</a:t>
            </a:r>
            <a:r>
              <a:rPr lang="nl-NL" dirty="0"/>
              <a:t>. 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611A302-BC85-435A-85EE-68677A300D75}"/>
              </a:ext>
            </a:extLst>
          </p:cNvPr>
          <p:cNvSpPr txBox="1"/>
          <p:nvPr/>
        </p:nvSpPr>
        <p:spPr>
          <a:xfrm>
            <a:off x="6483927" y="3367612"/>
            <a:ext cx="4599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Hardware pagina bestaat uit 6 delen:</a:t>
            </a:r>
          </a:p>
          <a:p>
            <a:r>
              <a:rPr lang="nl-NL" dirty="0"/>
              <a:t>1, DVD spelers-branders </a:t>
            </a:r>
          </a:p>
          <a:p>
            <a:r>
              <a:rPr lang="nl-NL" dirty="0"/>
              <a:t>2, Geheugenkaarten </a:t>
            </a:r>
          </a:p>
          <a:p>
            <a:r>
              <a:rPr lang="nl-NL" dirty="0"/>
              <a:t>3, Geluids-grafische kaart </a:t>
            </a:r>
          </a:p>
          <a:p>
            <a:r>
              <a:rPr lang="nl-NL" dirty="0"/>
              <a:t>4, Harde schijven-extern</a:t>
            </a:r>
          </a:p>
          <a:p>
            <a:r>
              <a:rPr lang="nl-NL" dirty="0"/>
              <a:t>5, Netwerkkaarten-bekabeling</a:t>
            </a:r>
          </a:p>
          <a:p>
            <a:r>
              <a:rPr lang="nl-NL" dirty="0"/>
              <a:t>6, Voedingen </a:t>
            </a:r>
          </a:p>
        </p:txBody>
      </p:sp>
    </p:spTree>
    <p:extLst>
      <p:ext uri="{BB962C8B-B14F-4D97-AF65-F5344CB8AC3E}">
        <p14:creationId xmlns:p14="http://schemas.microsoft.com/office/powerpoint/2010/main" val="385824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FFC07FE-8641-A8A4-B22F-A951A0DD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Reparatie pagina</a:t>
            </a:r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0F76F96B-35E8-4E24-B5E8-F52DAFE08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" y="2085975"/>
            <a:ext cx="7470236" cy="3716442"/>
          </a:xfrm>
          <a:noFill/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3EAC1F-F655-4A63-A018-D9576F6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8F39E6F-C4D3-4233-838E-9ABAB79681C5}" type="datetime1">
              <a:rPr lang="nl-NL" smtClean="0"/>
              <a:pPr rtl="0">
                <a:spcAft>
                  <a:spcPts val="600"/>
                </a:spcAft>
              </a:pPr>
              <a:t>10-4-2022</a:t>
            </a:fld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F00FF99-E6FE-4A43-9352-3FDBCD116D89}"/>
              </a:ext>
            </a:extLst>
          </p:cNvPr>
          <p:cNvSpPr txBox="1"/>
          <p:nvPr/>
        </p:nvSpPr>
        <p:spPr>
          <a:xfrm>
            <a:off x="8026401" y="2253673"/>
            <a:ext cx="329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de reparatie pagina kan je aan geven wat wil je bij ons repareren. 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8C8E360-0153-4A2F-94EF-92CF61A4E8B3}"/>
              </a:ext>
            </a:extLst>
          </p:cNvPr>
          <p:cNvSpPr txBox="1"/>
          <p:nvPr/>
        </p:nvSpPr>
        <p:spPr>
          <a:xfrm>
            <a:off x="8026401" y="3429000"/>
            <a:ext cx="36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Je moet je gegevens invullen.  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1E6D51-2947-4858-BFC7-B584FEA11034}"/>
              </a:ext>
            </a:extLst>
          </p:cNvPr>
          <p:cNvSpPr txBox="1"/>
          <p:nvPr/>
        </p:nvSpPr>
        <p:spPr>
          <a:xfrm>
            <a:off x="8026401" y="4313382"/>
            <a:ext cx="347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het eind is er blok </a:t>
            </a:r>
            <a:r>
              <a:rPr lang="nl-NL" dirty="0">
                <a:solidFill>
                  <a:srgbClr val="FF0000"/>
                </a:solidFill>
              </a:rPr>
              <a:t>Bericht</a:t>
            </a:r>
            <a:r>
              <a:rPr lang="nl-NL" dirty="0"/>
              <a:t> daar kan je aangeven wat aan de hand is over de product.  </a:t>
            </a:r>
          </a:p>
        </p:txBody>
      </p:sp>
    </p:spTree>
    <p:extLst>
      <p:ext uri="{BB962C8B-B14F-4D97-AF65-F5344CB8AC3E}">
        <p14:creationId xmlns:p14="http://schemas.microsoft.com/office/powerpoint/2010/main" val="152444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ACE88-E433-496D-90B1-BDBC02E5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Informatie pagina </a:t>
            </a:r>
          </a:p>
        </p:txBody>
      </p:sp>
      <p:pic>
        <p:nvPicPr>
          <p:cNvPr id="6" name="Tijdelijke aanduiding voor inhoud 5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A29943F9-9BEA-40BF-BB4D-59E7414A8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1" y="1988127"/>
            <a:ext cx="5116957" cy="2323929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EAAAD4-F63A-4448-B464-634EF8DF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10-4-2022</a:t>
            </a:fld>
            <a:endParaRPr lang="en-US" dirty="0"/>
          </a:p>
        </p:txBody>
      </p:sp>
      <p:pic>
        <p:nvPicPr>
          <p:cNvPr id="8" name="Afbeelding 7" descr="Afbeelding met tekst, monitor, schermafbeelding, scherm&#10;&#10;Automatisch gegenereerde beschrijving">
            <a:extLst>
              <a:ext uri="{FF2B5EF4-FFF2-40B4-BE49-F238E27FC236}">
                <a16:creationId xmlns:a16="http://schemas.microsoft.com/office/drawing/2014/main" id="{9A041231-8DB5-433C-91A3-88D41A00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20" y="1988127"/>
            <a:ext cx="5116956" cy="232392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5BFEEF0-091F-473C-A43E-2B169013732C}"/>
              </a:ext>
            </a:extLst>
          </p:cNvPr>
          <p:cNvSpPr txBox="1"/>
          <p:nvPr/>
        </p:nvSpPr>
        <p:spPr>
          <a:xfrm>
            <a:off x="960581" y="4474310"/>
            <a:ext cx="931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de informatie pagina kan je ons adres vinden en die ingevoegd met link om naar Google Maps toegaan.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C0178E5-EBB0-449A-8448-4D7670709287}"/>
              </a:ext>
            </a:extLst>
          </p:cNvPr>
          <p:cNvSpPr txBox="1"/>
          <p:nvPr/>
        </p:nvSpPr>
        <p:spPr>
          <a:xfrm>
            <a:off x="886691" y="5282895"/>
            <a:ext cx="96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En tuurlijk kan je een contact met ons opnemen (</a:t>
            </a:r>
            <a:r>
              <a:rPr lang="nl-NL" dirty="0">
                <a:solidFill>
                  <a:srgbClr val="FF0000"/>
                </a:solidFill>
              </a:rPr>
              <a:t>zo als we hebben aan gegeven in contacten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103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8DCEF-00E5-493C-A253-21F48756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Login pagina </a:t>
            </a:r>
          </a:p>
        </p:txBody>
      </p:sp>
      <p:pic>
        <p:nvPicPr>
          <p:cNvPr id="7" name="Tijdelijke aanduiding voor inhoud 6" descr="Afbeelding met tekst, schermafbeelding, monitor, scherm&#10;&#10;Automatisch gegenereerde beschrijving">
            <a:extLst>
              <a:ext uri="{FF2B5EF4-FFF2-40B4-BE49-F238E27FC236}">
                <a16:creationId xmlns:a16="http://schemas.microsoft.com/office/drawing/2014/main" id="{EA77065A-0AD8-4DBF-92AE-D1657622DC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1" y="2084518"/>
            <a:ext cx="4640262" cy="2213725"/>
          </a:xfrm>
        </p:spPr>
      </p:pic>
      <p:pic>
        <p:nvPicPr>
          <p:cNvPr id="9" name="Tijdelijke aanduiding voor inhoud 8" descr="Afbeelding met tekst, schermafbeelding, monitor, binnen&#10;&#10;Automatisch gegenereerde beschrijving">
            <a:extLst>
              <a:ext uri="{FF2B5EF4-FFF2-40B4-BE49-F238E27FC236}">
                <a16:creationId xmlns:a16="http://schemas.microsoft.com/office/drawing/2014/main" id="{F68888B6-C3D6-49C7-86C1-3961C189F4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84518"/>
            <a:ext cx="4638675" cy="2213725"/>
          </a:xfrm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7F21BE-361D-45BB-BA23-19FDE6A31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007331-9111-4CF7-BB53-7967C82BE85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8CC4BC0-C409-4A7E-A7EC-21657C356ABD}"/>
              </a:ext>
            </a:extLst>
          </p:cNvPr>
          <p:cNvSpPr txBox="1"/>
          <p:nvPr/>
        </p:nvSpPr>
        <p:spPr>
          <a:xfrm>
            <a:off x="711200" y="4673600"/>
            <a:ext cx="1034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de Login pagina kan je </a:t>
            </a:r>
            <a:r>
              <a:rPr lang="nl-NL" dirty="0">
                <a:solidFill>
                  <a:srgbClr val="FF0000"/>
                </a:solidFill>
              </a:rPr>
              <a:t>inschrijven</a:t>
            </a:r>
            <a:r>
              <a:rPr lang="nl-NL" dirty="0"/>
              <a:t>  en </a:t>
            </a:r>
            <a:r>
              <a:rPr lang="nl-NL" dirty="0">
                <a:solidFill>
                  <a:srgbClr val="FF0000"/>
                </a:solidFill>
              </a:rPr>
              <a:t>account aanmaken </a:t>
            </a:r>
            <a:r>
              <a:rPr lang="nl-NL" dirty="0"/>
              <a:t>en </a:t>
            </a:r>
            <a:r>
              <a:rPr lang="nl-NL" dirty="0">
                <a:solidFill>
                  <a:srgbClr val="FF0000"/>
                </a:solidFill>
              </a:rPr>
              <a:t>inloggen</a:t>
            </a:r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6203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B816F-DAE9-47D5-9F19-DCCD04F8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Trots code </a:t>
            </a:r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1D595E04-D079-4F21-9A13-44A3E6DCB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8" y="2064254"/>
            <a:ext cx="8845591" cy="2729492"/>
          </a:xfr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24047-6AB5-4B0F-B56A-01DCD467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F39E6F-C4D3-4233-838E-9ABAB79681C5}" type="datetime1">
              <a:rPr lang="nl-NL" smtClean="0"/>
              <a:t>10-4-2022</a:t>
            </a:fld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AEDDFF3-79AB-4B3D-B5F6-F162422B601E}"/>
              </a:ext>
            </a:extLst>
          </p:cNvPr>
          <p:cNvSpPr txBox="1"/>
          <p:nvPr/>
        </p:nvSpPr>
        <p:spPr>
          <a:xfrm>
            <a:off x="9920432" y="2485422"/>
            <a:ext cx="2076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Javascript code </a:t>
            </a:r>
          </a:p>
          <a:p>
            <a:endParaRPr lang="nl-NL" dirty="0"/>
          </a:p>
          <a:p>
            <a:r>
              <a:rPr lang="nl-NL" dirty="0"/>
              <a:t>Dit hebben we gebruikt om makkelijk te make voor de klanten die hun telefoon gebruiken.</a:t>
            </a:r>
          </a:p>
          <a:p>
            <a:endParaRPr lang="nl-NL" dirty="0"/>
          </a:p>
          <a:p>
            <a:r>
              <a:rPr lang="nl-NL" dirty="0"/>
              <a:t>En dit werkt bij </a:t>
            </a:r>
            <a:r>
              <a:rPr lang="nl-NL"/>
              <a:t>alle functies. 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300931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25_TF56160789" id="{09347C12-031C-413E-A748-FF4F71BF118C}" vid="{3DEA83A5-CB99-49DA-AF92-88A659250F5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{46EFCE6B-C845-459A-AF5C-839A3B28AA65}tf56160789_win32</Template>
  <TotalTime>130</TotalTime>
  <Words>295</Words>
  <Application>Microsoft Office PowerPoint</Application>
  <PresentationFormat>Breedbeeld</PresentationFormat>
  <Paragraphs>48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1_RetrospectVTI</vt:lpstr>
      <vt:lpstr>Presentatie over ons Website </vt:lpstr>
      <vt:lpstr>Dit is de Home pagina </vt:lpstr>
      <vt:lpstr>Shop pagina </vt:lpstr>
      <vt:lpstr>Hardware pagina </vt:lpstr>
      <vt:lpstr>Reparatie pagina</vt:lpstr>
      <vt:lpstr>Informatie pagina </vt:lpstr>
      <vt:lpstr>Login pagina </vt:lpstr>
      <vt:lpstr>Trots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over ons Website </dc:title>
  <dc:creator>Dani Albkhetan</dc:creator>
  <cp:lastModifiedBy>Dani Albkhetan</cp:lastModifiedBy>
  <cp:revision>1</cp:revision>
  <dcterms:created xsi:type="dcterms:W3CDTF">2022-04-10T12:20:27Z</dcterms:created>
  <dcterms:modified xsi:type="dcterms:W3CDTF">2022-04-10T15:24:41Z</dcterms:modified>
</cp:coreProperties>
</file>